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00034" y="4286256"/>
            <a:ext cx="8643966" cy="1571636"/>
          </a:xfrm>
        </p:spPr>
        <p:txBody>
          <a:bodyPr>
            <a:normAutofit fontScale="92500"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Пафос революционного переустройства мира. Сатирический пафос лирики (стихотворения «Прозаседавшиеся», «О дряни» и др.)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929190" y="6072206"/>
            <a:ext cx="3571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Чоповская И. Н., учитель ВК МОАУ «Гимназия №»2 г. Орска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7" name="Рисунок 6" descr="http://fotohood.ru/images/191363_vladimirom-mayakovskim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142852"/>
            <a:ext cx="292895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 объединяет этих писателей? </a:t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buFont typeface="Wingdings" pitchFamily="2" charset="2"/>
              <a:buChar char="Ø"/>
            </a:pPr>
            <a:r>
              <a:rPr lang="ru-RU" dirty="0" smtClean="0"/>
              <a:t>А.С. Грибоедов «Горе от ума».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dirty="0" smtClean="0"/>
              <a:t>Н. В. Гоголь «Ревизор», «Мёртвые души», «Миргород».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dirty="0" smtClean="0"/>
              <a:t>М. Е. Салтыков-Щедрин «Сказки для детей изрядного возраста», «История одного города».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dirty="0" smtClean="0"/>
              <a:t>А. П. Чехов «Маленькая трилогия», «Ионыч».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00034" y="4286256"/>
            <a:ext cx="8643966" cy="1571636"/>
          </a:xfrm>
        </p:spPr>
        <p:txBody>
          <a:bodyPr>
            <a:normAutofit fontScale="92500"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Пафос революционного переустройства мира. Сатирический пафос лирики (стихотворения «Прозаседавшиеся», «О дряни» и др.)</a:t>
            </a:r>
          </a:p>
          <a:p>
            <a:endParaRPr lang="ru-RU" dirty="0"/>
          </a:p>
        </p:txBody>
      </p:sp>
      <p:pic>
        <p:nvPicPr>
          <p:cNvPr id="7" name="Рисунок 6" descr="http://fotohood.ru/images/191363_vladimirom-mayakovskim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142852"/>
            <a:ext cx="292895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714356"/>
            <a:ext cx="8643998" cy="1214446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Сатира - это взгляд на мир через увеличительное стекло.</a:t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В. В. Маяковский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357298"/>
            <a:ext cx="5500694" cy="541808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ru-RU" dirty="0" smtClean="0">
              <a:solidFill>
                <a:srgbClr val="C00000"/>
              </a:solidFill>
            </a:endParaRPr>
          </a:p>
          <a:p>
            <a:pPr algn="just">
              <a:buNone/>
            </a:pPr>
            <a:r>
              <a:rPr lang="ru-RU" sz="2400" dirty="0" smtClean="0"/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«Как-то так получилось, что всю жизнь я работал не над тем, чтобы делать красивые вещички и ласкать человеческое ухо; всё у меня устраивалось так, что я неприятности людям доставлял. И 20 лет моей литературной работы - это, главным образом, выражаясь просто, литературный мордобой, т.е. каждую минуту мне приходилось отстаивать свои позиции». </a:t>
            </a:r>
          </a:p>
          <a:p>
            <a:pPr algn="r">
              <a:buNone/>
            </a:pPr>
            <a:r>
              <a:rPr lang="ru-RU" dirty="0" smtClean="0"/>
              <a:t>В. В. Маяковский</a:t>
            </a:r>
          </a:p>
        </p:txBody>
      </p:sp>
      <p:pic>
        <p:nvPicPr>
          <p:cNvPr id="6" name="Содержимое 5" descr="http://www.ncca.ru/app/mediatech/image/1(4)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72132" y="2000240"/>
            <a:ext cx="321471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58204" cy="92869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Найдите соответствия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1500174"/>
          <a:ext cx="8858312" cy="49044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81328"/>
                <a:gridCol w="7376984"/>
              </a:tblGrid>
              <a:tr h="412381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</a:tr>
              <a:tr h="4123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1.Юмор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 -  фигура, основанная на звуковом сходстве слов или сочетаний слов, совершенно разных по значению; игра слов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671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Ирония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 -  соединение фантастического с реальным; нарушение пропорций изображаемого мира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064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3.Сарказм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- скрывается насмешка (слово употребляется в противоположном значении)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064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 Гротеск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 - Добродушно- насмешливое отношение к чему-либо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064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5.Каламбур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 - Язвительная насмешка, едкие замечания, злая ирония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642918"/>
            <a:ext cx="7615262" cy="10715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Самопроверка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1-Г, 2-В, 3 –Д, 4 –Б, 5-А</a:t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472518" cy="5074362"/>
          </a:xfrm>
        </p:spPr>
        <p:txBody>
          <a:bodyPr/>
          <a:lstStyle/>
          <a:p>
            <a:pPr algn="just">
              <a:buNone/>
            </a:pPr>
            <a:r>
              <a:rPr lang="ru-RU" b="1" dirty="0" smtClean="0"/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Б).  Исключите лишнее (устно)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Метафора, оксюморон, сравнение, эпитет.</a:t>
            </a:r>
          </a:p>
          <a:p>
            <a:pPr algn="just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 Гипербола, градация, инверсия, антитеза, </a:t>
            </a:r>
          </a:p>
          <a:p>
            <a:pPr algn="just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В). Дайте определения теоретическим понятиям: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деталь, аллегория, окказионализмы.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godliteratury.ru/wp-content/uploads/2016/11/deyneka-mayakovskiy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785794"/>
            <a:ext cx="342902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cs409217.vk.me/v409217731/307e/DGcuJUWj9E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500042"/>
            <a:ext cx="4214842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5780782"/>
            <a:ext cx="53578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Маяковский принимал участие в создании «Окон РОСТА» и как поэт, и как художник. В «Окнах РОСТА» В.Маяковский использует такие сатирические приёмы, как гротеск, гипербола, пародия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29256" y="6072206"/>
            <a:ext cx="3571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Картина Александра Дейнеки</a:t>
            </a:r>
          </a:p>
          <a:p>
            <a:pPr algn="just"/>
            <a:r>
              <a:rPr lang="ru-RU" sz="1600" dirty="0" smtClean="0"/>
              <a:t>«В. В.</a:t>
            </a:r>
            <a:r>
              <a:rPr lang="ru-RU" sz="1600" b="1" dirty="0" smtClean="0"/>
              <a:t>Маяковский</a:t>
            </a:r>
            <a:r>
              <a:rPr lang="ru-RU" sz="1600" dirty="0" smtClean="0"/>
              <a:t> в </a:t>
            </a:r>
            <a:r>
              <a:rPr lang="ru-RU" sz="1600" b="1" dirty="0" smtClean="0"/>
              <a:t>РОСТА»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r-e-m.ru/photos/image/aHR0cDovLzVrbGFzcy5uZXQvZGF0YXMvbGl0ZXJhdHVyYS9TYXRpcmEtTWFqYWtvdnNrb2dvLzAwMDctMDA3LVBsYWthdHktTWFqYWtvdnNrb2dvLmpwZw==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71480"/>
            <a:ext cx="8501122" cy="607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85720" y="571480"/>
            <a:ext cx="8858280" cy="1643074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За 28 месяцев Маяковский сделал 3 тысячи плакатов и 6 тысяч подписей. Поэт, обладавший не только литературным, но и политическим авторитетом, стал фактически руководителем коллектива энтузиастов. 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 «Окнам РОСТА» можно проследить смену событий, происходивших в     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2000" b="1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" name="Содержимое 3" descr="http://lurkmore.so/images/f/f7/Rosta11.jpg"/>
          <p:cNvPicPr>
            <a:picLocks noGrp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 bwMode="auto">
          <a:xfrm>
            <a:off x="142844" y="1928802"/>
            <a:ext cx="328614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6" descr="https://im3-tub-ru.yandex.net/i?id=aae6df112292aa7f7fc9aac40b8613cf&amp;n=33&amp;h=215&amp;w=142"/>
          <p:cNvPicPr>
            <a:picLocks noGrp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868" y="2143116"/>
            <a:ext cx="2714644" cy="4500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im1-tub-ru.yandex.net/i?id=d97e4a9000f47c94f74bf189ee4987dc&amp;n=33&amp;h=215&amp;w=22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3571876"/>
            <a:ext cx="2357454" cy="283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357950" y="1857364"/>
            <a:ext cx="25717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один из труднейших периодов жизни страны.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428604"/>
            <a:ext cx="5715040" cy="50006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Анализ стихотворения «О дряни»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000108"/>
            <a:ext cx="6643734" cy="5574428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Каким пафосом проникнуто стихотворение?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Найдите примеры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сниженной лексики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? С какой целью поэт использует ее?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Маяковский выразительно рисует подробности быта  с помощью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детали.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Приведите примеры художественной детали. Какова ее  роль?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Какие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художественно-изобразительные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средства использует поэт для обличения мещан, приспособившихся к новому общественному укладу? Какова цель этих художественных средств?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Маяковский  использует 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лексические  средства,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назовите их.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фонетическом уровне  Маяковский использует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аллитерацию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ассонанс.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Приведите примеры. Какие ассоциации рождает звукопись?</a:t>
            </a:r>
          </a:p>
          <a:p>
            <a:pPr>
              <a:buFont typeface="Wingdings" pitchFamily="2" charset="2"/>
              <a:buChar char="Ø"/>
            </a:pPr>
            <a:endParaRPr lang="ru-RU" sz="2400" dirty="0" smtClean="0"/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  <p:pic>
        <p:nvPicPr>
          <p:cNvPr id="4" name="Рисунок 3" descr="http://bse.uaio.ru/DE/11/111200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857232"/>
            <a:ext cx="235742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ds02.infourok.ru/uploads/ex/049a/00032561-8bec1948/hello_html_5e39e1a7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6601" y="3714752"/>
            <a:ext cx="2337399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5715040" cy="42862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Анализ стихотворения «О дряни»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857232"/>
            <a:ext cx="8786874" cy="35719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В. Маяковский  использует и</a:t>
            </a:r>
            <a:r>
              <a:rPr lang="ru-RU" dirty="0" smtClean="0"/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синтаксические приемы: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оксюморон и многочисленные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инверсии.</a:t>
            </a:r>
            <a:r>
              <a:rPr lang="ru-RU" dirty="0" smtClean="0"/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Приведите примеры. С какой целью использует поэт эти приемы?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Предметом сатирического освещения становится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мимикрия – подмена сути видимостью.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Прочитайте финал стихотворения. Какой прием сатирического использует поэт в  сцене с портретом Маркса?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«Страшнее Врангеля обывательский быт». О какой опасности предостерегает поэт?</a:t>
            </a:r>
          </a:p>
          <a:p>
            <a:pPr>
              <a:buFont typeface="Wingdings" pitchFamily="2" charset="2"/>
              <a:buChar char="Ø"/>
            </a:pPr>
            <a:endParaRPr lang="ru-RU" sz="2400" dirty="0" smtClean="0"/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fb.ru/misc/i/gallery/25315/66828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4071942"/>
            <a:ext cx="550072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42844" y="4143380"/>
            <a:ext cx="350043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Эксцентрический вывод стихотворения: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«Скорее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головы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канарейкам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сверните —  чтоб коммунизм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канарейками не был побит!»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00042"/>
            <a:ext cx="7143800" cy="50006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Анализ стихотворения «Прозаседавшиеся»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928670"/>
            <a:ext cx="9144000" cy="3643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какому жанру относится стихотворения? Свое мнение обоснуйте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Какую мишень выбрал Маяковский в этом стихотворении?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какой целью повествование ведется от 1 лица?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Какие впечатления, ассоциации, образы рождает слово «прозаседавшиеся»?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Стихотворение «Прозаседавшиеся» создано на основе приёма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«абсурдного гиперболизма»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(термин введён в литературу Маяковским) </a:t>
            </a:r>
          </a:p>
          <a:p>
            <a:pPr>
              <a:buFont typeface="Wingdings" pitchFamily="2" charset="2"/>
              <a:buChar char="Ø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www.laverock.ru/4mess/crocodile/1953/1953-20/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4429132"/>
            <a:ext cx="4857784" cy="2286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14282" y="4429132"/>
            <a:ext cx="39290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Ирония – гипербола - усиление гиперболы – сатира, гротеск – абсурд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Найдите каждый прием в тексте.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229600" cy="57150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Анализ стихотворения «Прозаседавшиеся»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00108"/>
            <a:ext cx="5357850" cy="557442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Маяковский прибегает к  излюбленному приёму—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реализации метафоры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этом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стихотворении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мы видим реализацию фразеологического оборота: «Не могу разорваться напополам»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Особенностью этого сатирического стихотворения является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преломление внешне серьезного и даже трагического в их противоположность: в забавное и комическое.</a:t>
            </a:r>
          </a:p>
          <a:p>
            <a:pPr>
              <a:buNone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http://teaps.s3.amazonaws.com/images/analiz_stihotvoreniya_prozasedavshiesya_analiz_stihotvoreniya_mayakovskogo_prozasedavshiesya-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1000108"/>
            <a:ext cx="307183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572132" y="4143380"/>
            <a:ext cx="3571868" cy="1746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56032">
              <a:spcBef>
                <a:spcPts val="300"/>
              </a:spcBef>
              <a:buClr>
                <a:srgbClr val="EB641B"/>
              </a:buClr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«О, хотя бы</a:t>
            </a:r>
          </a:p>
          <a:p>
            <a:pPr marL="365760" lvl="0" indent="-256032">
              <a:spcBef>
                <a:spcPts val="300"/>
              </a:spcBef>
              <a:buClr>
                <a:srgbClr val="EB641B"/>
              </a:buClr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ещё </a:t>
            </a:r>
          </a:p>
          <a:p>
            <a:pPr marL="365760" lvl="0" indent="-256032">
              <a:spcBef>
                <a:spcPts val="300"/>
              </a:spcBef>
              <a:buClr>
                <a:srgbClr val="EB641B"/>
              </a:buClr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одно заседание </a:t>
            </a:r>
          </a:p>
          <a:p>
            <a:pPr marL="365760" lvl="0" indent="-256032">
              <a:spcBef>
                <a:spcPts val="300"/>
              </a:spcBef>
              <a:buClr>
                <a:srgbClr val="EB641B"/>
              </a:buClr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относительно искоренения всех заседаний!»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4286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00108"/>
            <a:ext cx="5572164" cy="5560965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Бюрократиада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«Бумажные ужасы», «Товарищ Иванов», «Баллада о бюрократе и рабкоре», «Который из них?»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последние годы своей поэтической деятельности он создал ряд классических произведений сатирического характера с говорящими названиями: «Трус», «Подлиза», «Плюшкин», «Ханжа», «Сплетник», «Халтурщик».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Две его наиболее популярные комедии "Клоп" и "Баня" также антибюрократической направленности.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Чем же так опасна бюрократия?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  <p:pic>
        <p:nvPicPr>
          <p:cNvPr id="6" name="Содержимое 5" descr="http://img0.bitbazar.ru/2/16/1685170.jpg"/>
          <p:cNvPicPr>
            <a:picLocks noGrp="1"/>
          </p:cNvPicPr>
          <p:nvPr>
            <p:ph sz="half" idx="2"/>
          </p:nvPr>
        </p:nvPicPr>
        <p:blipFill>
          <a:blip r:embed="rId2"/>
          <a:srcRect l="8403" t="4160" r="18067" b="6389"/>
          <a:stretch>
            <a:fillRect/>
          </a:stretch>
        </p:blipFill>
        <p:spPr bwMode="auto">
          <a:xfrm>
            <a:off x="6000760" y="714356"/>
            <a:ext cx="250033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perego-shop.ru/gallery/images/1988325_banya-mayakovskii-afish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4000504"/>
            <a:ext cx="1539785" cy="236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library.fa.ru/img/exhib/mayakovsky/banya_Stranica_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82" y="4000504"/>
            <a:ext cx="157163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71480"/>
            <a:ext cx="8086756" cy="50006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 </a:t>
            </a: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Анализ стихотворения «Гимн взятке»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285860"/>
            <a:ext cx="4857784" cy="4525963"/>
          </a:xfrm>
        </p:spPr>
        <p:txBody>
          <a:bodyPr>
            <a:normAutofit fontScale="92500"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Как вы понимаете название стихотворения?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Какие средства лексики, синтаксиса, фоники использует автор, обнажая порок общества?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 чему призывает лирический герой? </a:t>
            </a:r>
          </a:p>
          <a:p>
            <a:endParaRPr lang="ru-RU" sz="3000" b="1" dirty="0" smtClean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Содержимое 4" descr="http://3.404content.com/1/4F/2F/676386029878903976/fullsize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857364"/>
            <a:ext cx="396716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85720" y="5072074"/>
            <a:ext cx="785818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Кто из  русских классиков обращался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к теме взяточничества?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28694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642919"/>
            <a:ext cx="4929222" cy="3857651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чем заключается сатирический пафос лирики В. В. Маяковского?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Можно ли утверждать, что стихи поэта пережили свое время и остались актуальными и сегодня?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https://im3-tub-ru.yandex.net/i?id=5ed8365d26e7f54a8a14a899bfae98c5&amp;n=33&amp;h=215&amp;w=151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5008" y="714356"/>
            <a:ext cx="2857520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14282" y="4786323"/>
            <a:ext cx="8715436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Самостоятельная творческая работа учащихс</a:t>
            </a:r>
            <a:r>
              <a:rPr lang="ru-RU" sz="2800" b="1" dirty="0" smtClean="0"/>
              <a:t>я</a:t>
            </a:r>
            <a:endParaRPr lang="ru-RU" sz="2800" dirty="0" smtClean="0"/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Напишите небольшое сочинение-рассуждение в виде аргумента по проблеме взяточничества, бюрократизма, обывательщины (по выбору).</a:t>
            </a:r>
          </a:p>
          <a:p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714356"/>
            <a:ext cx="8543956" cy="6429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Дифференцированное  домашнее задание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1546"/>
            <a:ext cx="5000628" cy="5357850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Нарисовать сатирический плакат в духе «ОКОН РОСТА» (1 уровень сложности)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стихотворений  В. В.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Маяковского «Взяточники» или «Протекция» (2 уровень сложности)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Сочинение-рассуждение. Что же имел в виду поэт, признаваясь в своих стихах: «…Не приемлю, ненавижу всё это…»?</a:t>
            </a:r>
          </a:p>
          <a:p>
            <a:pPr algn="just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(3 уровень сложности)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Чем В. В.Маяковскому близка поэтика Н. В.Гоголя? (задание для тех, кто сдает ЕГЭ по литературе)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Для всех : прочитать материал учебника на  странице 300-301, дописать классное сочинение-рассуждение;  принести тексты стихотворений «Юбилейное». «Разговор с фининспектором о поэзии»</a:t>
            </a:r>
          </a:p>
          <a:p>
            <a:pPr algn="just"/>
            <a:endParaRPr lang="ru-RU" dirty="0"/>
          </a:p>
        </p:txBody>
      </p:sp>
      <p:pic>
        <p:nvPicPr>
          <p:cNvPr id="5" name="Содержимое 4" descr="http://inance.ru/wp-content/uploads/2015/07/public-mayakovskij-768x415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214422"/>
            <a:ext cx="400052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bigslide.ru/images/6/5703/960/img1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3571876"/>
            <a:ext cx="392909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</TotalTime>
  <Words>985</Words>
  <PresentationFormat>Экран (4:3)</PresentationFormat>
  <Paragraphs>86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Городская</vt:lpstr>
      <vt:lpstr>Слайд 1</vt:lpstr>
      <vt:lpstr>Что объединяет этих писателей?  </vt:lpstr>
      <vt:lpstr>Слайд 3</vt:lpstr>
      <vt:lpstr>Сатира - это взгляд на мир через увеличительное стекло. В. В. Маяковский </vt:lpstr>
      <vt:lpstr>Найдите соответствия </vt:lpstr>
      <vt:lpstr>Самопроверка 1-Г, 2-В, 3 –Д, 4 –Б, 5-А </vt:lpstr>
      <vt:lpstr>Слайд 7</vt:lpstr>
      <vt:lpstr>Слайд 8</vt:lpstr>
      <vt:lpstr>За 28 месяцев Маяковский сделал 3 тысячи плакатов и 6 тысяч подписей. Поэт, обладавший не только литературным, но и политическим авторитетом, стал фактически руководителем коллектива энтузиастов.  По «Окнам РОСТА» можно проследить смену событий, происходивших в      </vt:lpstr>
      <vt:lpstr>Анализ стихотворения «О дряни»</vt:lpstr>
      <vt:lpstr>Анализ стихотворения «О дряни»</vt:lpstr>
      <vt:lpstr>Анализ стихотворения «Прозаседавшиеся»</vt:lpstr>
      <vt:lpstr>Анализ стихотворения «Прозаседавшиеся» </vt:lpstr>
      <vt:lpstr>Слайд 14</vt:lpstr>
      <vt:lpstr>  Анализ стихотворения «Гимн взятке»</vt:lpstr>
      <vt:lpstr>  </vt:lpstr>
      <vt:lpstr>Дифференцированное  домашнее задание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24</cp:revision>
  <dcterms:modified xsi:type="dcterms:W3CDTF">2017-02-03T11:22:38Z</dcterms:modified>
</cp:coreProperties>
</file>